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61" r:id="rId6"/>
    <p:sldId id="262" r:id="rId7"/>
    <p:sldId id="269" r:id="rId8"/>
    <p:sldId id="272" r:id="rId9"/>
    <p:sldId id="273" r:id="rId10"/>
    <p:sldId id="275" r:id="rId11"/>
    <p:sldId id="268" r:id="rId12"/>
    <p:sldId id="271" r:id="rId13"/>
    <p:sldId id="279" r:id="rId14"/>
    <p:sldId id="281" r:id="rId15"/>
    <p:sldId id="278" r:id="rId16"/>
    <p:sldId id="280" r:id="rId17"/>
    <p:sldId id="264" r:id="rId18"/>
    <p:sldId id="26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7" autoAdjust="0"/>
    <p:restoredTop sz="94660"/>
  </p:normalViewPr>
  <p:slideViewPr>
    <p:cSldViewPr>
      <p:cViewPr>
        <p:scale>
          <a:sx n="80" d="100"/>
          <a:sy n="80" d="100"/>
        </p:scale>
        <p:origin x="-22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395F-8EEE-4F02-B780-631FD9CD573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497F2-01E6-45A3-9408-3AB7E8B3AE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6E5D-246C-4AE1-BBC7-C04785E9CBBB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>
                <a:solidFill>
                  <a:schemeClr val="bg1">
                    <a:lumMod val="50000"/>
                  </a:schemeClr>
                </a:solidFill>
              </a:rPr>
              <a:t>PROJET DE CLASSE DE DECOUVERTE </a:t>
            </a:r>
            <a:endParaRPr lang="fr-FR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720080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CE1</a:t>
            </a:r>
            <a:endParaRPr lang="fr-F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anoirdesbrons.fr/media/originale/img/1445611978_Pointe_Pecee1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77944" cy="620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36290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10744" cy="114300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Encadrement :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2060848"/>
            <a:ext cx="6051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 séjour : Mme Lucas, M. </a:t>
            </a:r>
            <a:r>
              <a:rPr lang="fr-FR" dirty="0" err="1" smtClean="0"/>
              <a:t>Rodet</a:t>
            </a:r>
            <a:r>
              <a:rPr lang="fr-FR" dirty="0" smtClean="0"/>
              <a:t>, Mme </a:t>
            </a:r>
            <a:r>
              <a:rPr lang="fr-FR" dirty="0" err="1" smtClean="0"/>
              <a:t>Leverrier</a:t>
            </a:r>
            <a:r>
              <a:rPr lang="fr-FR" dirty="0" smtClean="0"/>
              <a:t>, Mme </a:t>
            </a:r>
            <a:r>
              <a:rPr lang="fr-FR" dirty="0" err="1" smtClean="0"/>
              <a:t>Vion</a:t>
            </a:r>
            <a:r>
              <a:rPr lang="fr-FR" dirty="0" smtClean="0"/>
              <a:t>, et 5 autres adultes ( à finaliser) </a:t>
            </a:r>
          </a:p>
          <a:p>
            <a:r>
              <a:rPr lang="fr-FR" dirty="0" smtClean="0"/>
              <a:t>Activités encadrées par moniteurs. </a:t>
            </a:r>
          </a:p>
          <a:p>
            <a:r>
              <a:rPr lang="fr-FR" dirty="0" smtClean="0"/>
              <a:t>Pour les activités sportives : moniteurs ESF pour l’activité ski.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TRANSPORT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188839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Par train</a:t>
            </a:r>
          </a:p>
          <a:p>
            <a:r>
              <a:rPr lang="fr-FR" dirty="0" smtClean="0"/>
              <a:t>Départ le dimanche </a:t>
            </a:r>
            <a:r>
              <a:rPr lang="fr-FR" b="1" dirty="0" smtClean="0"/>
              <a:t>27 janvier</a:t>
            </a:r>
            <a:r>
              <a:rPr lang="fr-FR" dirty="0" smtClean="0"/>
              <a:t>. Rendez-vous à la gare de Rennes. Horaire à préciser. </a:t>
            </a:r>
          </a:p>
          <a:p>
            <a:endParaRPr lang="fr-FR" dirty="0" smtClean="0"/>
          </a:p>
          <a:p>
            <a:r>
              <a:rPr lang="fr-FR" dirty="0" smtClean="0"/>
              <a:t>Retour le </a:t>
            </a:r>
            <a:r>
              <a:rPr lang="fr-FR" b="1" dirty="0" smtClean="0"/>
              <a:t>vendredi 1 février </a:t>
            </a:r>
            <a:r>
              <a:rPr lang="fr-FR" dirty="0" smtClean="0"/>
              <a:t>dans la soirée. Horaire à préciser. 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714356"/>
            <a:ext cx="8286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Côté pratique : </a:t>
            </a:r>
          </a:p>
          <a:p>
            <a:r>
              <a:rPr lang="fr-FR" dirty="0" smtClean="0"/>
              <a:t>Vérifier si les vaccins sont à jour</a:t>
            </a:r>
          </a:p>
          <a:p>
            <a:r>
              <a:rPr lang="fr-FR" dirty="0" smtClean="0"/>
              <a:t>Pour skier : Prévoir blouson + pantalon ou combi. </a:t>
            </a:r>
          </a:p>
          <a:p>
            <a:r>
              <a:rPr lang="fr-FR" dirty="0" smtClean="0"/>
              <a:t>L’an dernier, les prêts ont fonctionné pour le matériel. </a:t>
            </a:r>
          </a:p>
          <a:p>
            <a:r>
              <a:rPr lang="fr-FR" dirty="0" smtClean="0"/>
              <a:t>Les valises partiront quelques jours avant nous. </a:t>
            </a:r>
          </a:p>
          <a:p>
            <a:endParaRPr lang="fr-FR" dirty="0" smtClean="0"/>
          </a:p>
          <a:p>
            <a:r>
              <a:rPr lang="fr-FR" dirty="0" smtClean="0"/>
              <a:t>Pour les petits soucis, bien les indiquer sur la fiche sanitaire de liaison et venir nous en parler si besoin. </a:t>
            </a:r>
          </a:p>
          <a:p>
            <a:endParaRPr lang="fr-FR" dirty="0" smtClean="0"/>
          </a:p>
          <a:p>
            <a:r>
              <a:rPr lang="fr-FR" dirty="0" smtClean="0"/>
              <a:t>Les médicaments avec leur ordonnance  devront être remis en main propre aux enseignants au moment du départ. Ne pas les mettre dans la valise de l’enfant. </a:t>
            </a:r>
          </a:p>
          <a:p>
            <a:endParaRPr lang="fr-FR" dirty="0" smtClean="0"/>
          </a:p>
          <a:p>
            <a:r>
              <a:rPr lang="fr-FR" dirty="0" smtClean="0"/>
              <a:t>Communication aux parents via le site de l’école. 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32656"/>
            <a:ext cx="688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3) Budget et financement prévisionnel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25649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539552" y="836712"/>
          <a:ext cx="6912768" cy="478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3240360"/>
                <a:gridCol w="1368153"/>
              </a:tblGrid>
              <a:tr h="3600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 élève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07440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Hébergement, repas,</a:t>
                      </a:r>
                      <a:r>
                        <a:rPr lang="fr-FR" sz="1600" baseline="0" dirty="0" smtClean="0"/>
                        <a:t> forfaits skis, location matériel, moniteurs ESF, activités avec moniteurs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315 €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Soit 63€/jour </a:t>
                      </a:r>
                      <a:endParaRPr lang="fr-FR" sz="2000" dirty="0"/>
                    </a:p>
                  </a:txBody>
                  <a:tcPr/>
                </a:tc>
              </a:tr>
              <a:tr h="375632">
                <a:tc>
                  <a:txBody>
                    <a:bodyPr/>
                    <a:lstStyle/>
                    <a:p>
                      <a:r>
                        <a:rPr lang="fr-FR" dirty="0" smtClean="0"/>
                        <a:t>Transport bagages (train)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25€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600" dirty="0"/>
                    </a:p>
                  </a:txBody>
                  <a:tcPr/>
                </a:tc>
              </a:tr>
              <a:tr h="376024">
                <a:tc>
                  <a:txBody>
                    <a:bodyPr/>
                    <a:lstStyle/>
                    <a:p>
                      <a:r>
                        <a:rPr lang="fr-FR" dirty="0" smtClean="0"/>
                        <a:t>Transport car/train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Devis</a:t>
                      </a:r>
                      <a:r>
                        <a:rPr lang="fr-FR" sz="1600" baseline="0" dirty="0" smtClean="0"/>
                        <a:t> en cours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Financement</a:t>
                      </a:r>
                      <a:r>
                        <a:rPr lang="fr-FR" baseline="0" dirty="0" smtClean="0"/>
                        <a:t> Coopérative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/>
                        <a:t>30€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600" dirty="0"/>
                    </a:p>
                  </a:txBody>
                  <a:tcPr/>
                </a:tc>
              </a:tr>
              <a:tr h="908934">
                <a:tc>
                  <a:txBody>
                    <a:bodyPr/>
                    <a:lstStyle/>
                    <a:p>
                      <a:r>
                        <a:rPr lang="fr-FR" dirty="0" smtClean="0"/>
                        <a:t>Réduction grâce aux actions des parents de CE1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À</a:t>
                      </a:r>
                      <a:r>
                        <a:rPr lang="fr-FR" sz="2400" baseline="0" dirty="0" smtClean="0"/>
                        <a:t> venir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600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fr-FR" dirty="0" smtClean="0"/>
                        <a:t>Coût final  par enfant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310 €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64291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Echéancier du règlement :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71472" y="150017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5 chèques 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28662" y="2071678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40677">
                <a:tc>
                  <a:txBody>
                    <a:bodyPr/>
                    <a:lstStyle/>
                    <a:p>
                      <a:r>
                        <a:rPr lang="fr-FR" dirty="0" smtClean="0"/>
                        <a:t>septembre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octobre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novembre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décembre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janvier</a:t>
                      </a:r>
                      <a:endParaRPr lang="fr-FR" dirty="0"/>
                    </a:p>
                  </a:txBody>
                  <a:tcPr/>
                </a:tc>
              </a:tr>
              <a:tr h="588017">
                <a:tc>
                  <a:txBody>
                    <a:bodyPr/>
                    <a:lstStyle/>
                    <a:p>
                      <a:r>
                        <a:rPr lang="fr-FR" dirty="0" smtClean="0"/>
                        <a:t>70 €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70 €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70 €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reliquat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fr-FR" dirty="0" smtClean="0"/>
              <a:t>Aides financières </a:t>
            </a:r>
          </a:p>
          <a:p>
            <a:r>
              <a:rPr lang="fr-FR" dirty="0" smtClean="0"/>
              <a:t>Coopérative :</a:t>
            </a:r>
          </a:p>
          <a:p>
            <a:r>
              <a:rPr lang="fr-FR" dirty="0" smtClean="0"/>
              <a:t>30€ : budget habituel pour les sorties</a:t>
            </a:r>
          </a:p>
          <a:p>
            <a:r>
              <a:rPr lang="fr-FR" dirty="0" smtClean="0"/>
              <a:t>Voir auprès des CE</a:t>
            </a:r>
          </a:p>
          <a:p>
            <a:r>
              <a:rPr lang="fr-FR" dirty="0" smtClean="0"/>
              <a:t>Actions possibles pour réduire les coûts.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4) Echange questions/réponses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148478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txBody>
          <a:bodyPr/>
          <a:lstStyle/>
          <a:p>
            <a:r>
              <a:rPr lang="fr-FR" dirty="0" smtClean="0"/>
              <a:t>1) Présentation du projet</a:t>
            </a:r>
          </a:p>
          <a:p>
            <a:r>
              <a:rPr lang="fr-FR" dirty="0" smtClean="0"/>
              <a:t>2) Lieux et activités</a:t>
            </a:r>
          </a:p>
          <a:p>
            <a:r>
              <a:rPr lang="fr-FR" dirty="0" smtClean="0"/>
              <a:t>3) Budget et financement</a:t>
            </a:r>
          </a:p>
          <a:p>
            <a:r>
              <a:rPr lang="fr-FR" dirty="0" smtClean="0"/>
              <a:t>4) Echange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83671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DEROULEMENT DE LA REUNION</a:t>
            </a:r>
            <a:endParaRPr lang="fr-FR" sz="4400" dirty="0">
              <a:latin typeface="SwissChees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1) OBJECTIFS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i="1" dirty="0" smtClean="0"/>
              <a:t>Découvrir un autre lieu de vie</a:t>
            </a:r>
            <a:endParaRPr lang="fr-FR" i="1" dirty="0" smtClean="0"/>
          </a:p>
          <a:p>
            <a:r>
              <a:rPr lang="fr-FR" b="1" dirty="0" smtClean="0"/>
              <a:t>Acquérir </a:t>
            </a:r>
            <a:r>
              <a:rPr lang="fr-FR" b="1" dirty="0"/>
              <a:t>plus d’autonomie</a:t>
            </a:r>
          </a:p>
          <a:p>
            <a:r>
              <a:rPr lang="fr-FR" i="1" dirty="0"/>
              <a:t>Développer la curiosité et la créativité, donner le goût et le sens des responsabilités, apprendre </a:t>
            </a:r>
            <a:r>
              <a:rPr lang="fr-FR" i="1" dirty="0" smtClean="0"/>
              <a:t>à gérer </a:t>
            </a:r>
            <a:r>
              <a:rPr lang="fr-FR" i="1" dirty="0"/>
              <a:t>la vie quotidienne</a:t>
            </a:r>
            <a:r>
              <a:rPr lang="fr-FR" i="1" dirty="0" smtClean="0"/>
              <a:t>.</a:t>
            </a:r>
          </a:p>
          <a:p>
            <a:r>
              <a:rPr lang="fr-FR" b="1" dirty="0"/>
              <a:t>Savoir être et vivre </a:t>
            </a:r>
            <a:r>
              <a:rPr lang="fr-FR" b="1" dirty="0" smtClean="0"/>
              <a:t>ensemble</a:t>
            </a:r>
          </a:p>
          <a:p>
            <a:r>
              <a:rPr lang="fr-FR" b="1" i="1" dirty="0" smtClean="0"/>
              <a:t>S’exprimer, communiquer, </a:t>
            </a:r>
          </a:p>
          <a:p>
            <a:r>
              <a:rPr lang="fr-FR" i="1" dirty="0" smtClean="0"/>
              <a:t>Écrire, lire, parler pour communiquer et raconter en se servant de la stimulation d’un milieu et d’un mode de vie.</a:t>
            </a:r>
          </a:p>
          <a:p>
            <a:r>
              <a:rPr lang="fr-FR" b="1" i="1" dirty="0" smtClean="0"/>
              <a:t>pratiquer des activités sportives</a:t>
            </a:r>
          </a:p>
          <a:p>
            <a:pPr>
              <a:buNone/>
            </a:pPr>
            <a:endParaRPr lang="fr-FR" b="1" i="1" dirty="0" smtClean="0"/>
          </a:p>
          <a:p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95536" y="260648"/>
            <a:ext cx="2400301" cy="1728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Education civique</a:t>
            </a:r>
            <a:endParaRPr kumimoji="0" lang="fr-F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Favoriser la socialisation à travers la vie collective.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Donner son avis sur les propositions des adultes, être à l’écoute des arguments d’autrui.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9512" y="4221088"/>
            <a:ext cx="1629916" cy="1943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TICE</a:t>
            </a: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Rédiger des courriers par mail.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Rechercher sur la toile des informations sur les sites à visiter correspondant aux sujets d’étude, des documents sur les sujets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abordés.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04248" y="260648"/>
            <a:ext cx="1943100" cy="3417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Domaine de la langue</a:t>
            </a: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Expression orale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Faire part aux autres des découvertes liées aux recherches, à la réception de courrier.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Expression écrite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Ecrite des lettres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Rédiger des comptes-rendus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Rédiger des courriers électroniques.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Lecture : lecture documentaire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sur le milieu.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987824" y="2780928"/>
            <a:ext cx="2664296" cy="15121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PROJET DE CLASSE DE DECOUVERTE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Créer une dynamique de classe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23928" y="620688"/>
            <a:ext cx="1600200" cy="960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EPS </a:t>
            </a:r>
            <a:endParaRPr kumimoji="0" lang="fr-FR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Pratiquer une activité de glisse.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419872" y="5229200"/>
            <a:ext cx="216024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Sciences :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Découvrir un nouveau milieu ( faune et flore).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80312" y="4437112"/>
            <a:ext cx="1485900" cy="1584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DDM: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Localiser sur des cartes la région et les sites.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Etudier les différents types de paysage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AutoShape 6"/>
          <p:cNvSpPr>
            <a:spLocks noChangeShapeType="1"/>
          </p:cNvSpPr>
          <p:nvPr/>
        </p:nvSpPr>
        <p:spPr bwMode="auto">
          <a:xfrm>
            <a:off x="1619672" y="1988840"/>
            <a:ext cx="1343968" cy="18277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9" name="AutoShape 5"/>
          <p:cNvSpPr>
            <a:spLocks noChangeShapeType="1"/>
          </p:cNvSpPr>
          <p:nvPr/>
        </p:nvSpPr>
        <p:spPr bwMode="auto">
          <a:xfrm flipH="1">
            <a:off x="4644008" y="1556792"/>
            <a:ext cx="72008" cy="12275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8" name="AutoShape 4"/>
          <p:cNvSpPr>
            <a:spLocks noChangeShapeType="1"/>
          </p:cNvSpPr>
          <p:nvPr/>
        </p:nvSpPr>
        <p:spPr bwMode="auto">
          <a:xfrm flipH="1">
            <a:off x="5652120" y="1988840"/>
            <a:ext cx="1080121" cy="1111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7" name="AutoShape 3"/>
          <p:cNvSpPr>
            <a:spLocks noChangeShapeType="1"/>
          </p:cNvSpPr>
          <p:nvPr/>
        </p:nvSpPr>
        <p:spPr bwMode="auto">
          <a:xfrm flipV="1">
            <a:off x="1835696" y="4221087"/>
            <a:ext cx="1186234" cy="9361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6" name="AutoShape 2"/>
          <p:cNvSpPr>
            <a:spLocks noChangeShapeType="1"/>
          </p:cNvSpPr>
          <p:nvPr/>
        </p:nvSpPr>
        <p:spPr bwMode="auto">
          <a:xfrm flipH="1" flipV="1">
            <a:off x="4283968" y="4293096"/>
            <a:ext cx="72008" cy="8640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5" name="AutoShape 1"/>
          <p:cNvSpPr>
            <a:spLocks noChangeShapeType="1"/>
          </p:cNvSpPr>
          <p:nvPr/>
        </p:nvSpPr>
        <p:spPr bwMode="auto">
          <a:xfrm flipH="1" flipV="1">
            <a:off x="5508104" y="4221088"/>
            <a:ext cx="1872208" cy="12961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Mise en œuvre du projet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fr-FR" sz="4400" dirty="0" smtClean="0"/>
              <a:t>Où ?</a:t>
            </a:r>
          </a:p>
          <a:p>
            <a:r>
              <a:rPr lang="fr-FR" sz="4400" dirty="0" smtClean="0"/>
              <a:t>Quand ? </a:t>
            </a:r>
          </a:p>
          <a:p>
            <a:r>
              <a:rPr lang="fr-FR" sz="4400" dirty="0" smtClean="0"/>
              <a:t>Comment ? 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842992" cy="850106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2) Présentation du lieu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6408712" cy="79208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Le manoir des </a:t>
            </a:r>
            <a:r>
              <a:rPr lang="fr-FR" b="1" dirty="0" err="1" smtClean="0"/>
              <a:t>Brons</a:t>
            </a:r>
            <a:r>
              <a:rPr lang="fr-FR" b="1" dirty="0" smtClean="0"/>
              <a:t>, à Combloux en  Haute-Savoie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6336704" cy="401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106688" cy="114300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Le centre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2294" name="Picture 6" descr="http://www.manoirdesbrons.fr/media/originale/img/1445611644_P1050863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5529131" cy="414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manoirdesbrons.fr/media/originale/img/1445611926_Chalet_glacons3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065301" cy="529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9938" name="Picture 2" descr="http://www.manoirdesbrons.fr/media/originale/img/1445611459_P1050783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552</Words>
  <Application>Microsoft Office PowerPoint</Application>
  <PresentationFormat>Affichage à l'écran (4:3)</PresentationFormat>
  <Paragraphs>109</Paragraphs>
  <Slides>18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PROJET DE CLASSE DE DECOUVERTE </vt:lpstr>
      <vt:lpstr>Diapositive 2</vt:lpstr>
      <vt:lpstr>1) OBJECTIFS</vt:lpstr>
      <vt:lpstr>Diapositive 4</vt:lpstr>
      <vt:lpstr>Mise en œuvre du projet</vt:lpstr>
      <vt:lpstr>2) Présentation du lieu</vt:lpstr>
      <vt:lpstr>Le centre</vt:lpstr>
      <vt:lpstr>Diapositive 8</vt:lpstr>
      <vt:lpstr>Diapositive 9</vt:lpstr>
      <vt:lpstr>Diapositive 10</vt:lpstr>
      <vt:lpstr>Encadrement : </vt:lpstr>
      <vt:lpstr>TRANSPORT</vt:lpstr>
      <vt:lpstr>Diapositive 13</vt:lpstr>
      <vt:lpstr>Diapositive 14</vt:lpstr>
      <vt:lpstr>Diapositive 15</vt:lpstr>
      <vt:lpstr>Diapositive 16</vt:lpstr>
      <vt:lpstr>Diapositive 17</vt:lpstr>
      <vt:lpstr>4) Echange questions/réponses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CLASSE DE DECOUVERTE </dc:title>
  <dc:creator>Directeur</dc:creator>
  <cp:lastModifiedBy>utilisateur</cp:lastModifiedBy>
  <cp:revision>33</cp:revision>
  <dcterms:created xsi:type="dcterms:W3CDTF">2013-03-15T13:41:51Z</dcterms:created>
  <dcterms:modified xsi:type="dcterms:W3CDTF">2018-09-20T11:22:40Z</dcterms:modified>
</cp:coreProperties>
</file>